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0" roundtripDataSignature="AMtx7mi23ZJXsMkmRSfDb8sPqQE+dlJ5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l-P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402fa2172b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402fa2172b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402fa2172b_0_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402fa2172b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402fa2172b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2402fa2172b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402fa2172b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402fa2172b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2402fa2172b_0_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1.jp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1.jp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1.jp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1.jp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>
  <p:cSld name="Slajd tytułow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7"/>
          <p:cNvSpPr/>
          <p:nvPr/>
        </p:nvSpPr>
        <p:spPr>
          <a:xfrm>
            <a:off x="-2" y="4718745"/>
            <a:ext cx="7107000" cy="987600"/>
          </a:xfrm>
          <a:prstGeom prst="rect">
            <a:avLst/>
          </a:prstGeom>
          <a:solidFill>
            <a:srgbClr val="36226D">
              <a:alpha val="6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7"/>
          <p:cNvSpPr/>
          <p:nvPr/>
        </p:nvSpPr>
        <p:spPr>
          <a:xfrm>
            <a:off x="-2" y="1345555"/>
            <a:ext cx="7107000" cy="3044700"/>
          </a:xfrm>
          <a:prstGeom prst="rect">
            <a:avLst/>
          </a:prstGeom>
          <a:solidFill>
            <a:srgbClr val="36226D">
              <a:alpha val="6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7"/>
          <p:cNvSpPr/>
          <p:nvPr/>
        </p:nvSpPr>
        <p:spPr>
          <a:xfrm>
            <a:off x="0" y="6118958"/>
            <a:ext cx="12192000" cy="76848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7"/>
          <p:cNvSpPr txBox="1"/>
          <p:nvPr>
            <p:ph idx="11" type="ftr"/>
          </p:nvPr>
        </p:nvSpPr>
        <p:spPr>
          <a:xfrm>
            <a:off x="-1" y="6108632"/>
            <a:ext cx="5503179" cy="768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7"/>
          <p:cNvSpPr txBox="1"/>
          <p:nvPr>
            <p:ph type="ctrTitle"/>
          </p:nvPr>
        </p:nvSpPr>
        <p:spPr>
          <a:xfrm>
            <a:off x="510369" y="1521904"/>
            <a:ext cx="6458674" cy="26920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7"/>
          <p:cNvSpPr txBox="1"/>
          <p:nvPr>
            <p:ph idx="1" type="subTitle"/>
          </p:nvPr>
        </p:nvSpPr>
        <p:spPr>
          <a:xfrm>
            <a:off x="510369" y="4914035"/>
            <a:ext cx="6458674" cy="422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7"/>
          <p:cNvSpPr/>
          <p:nvPr/>
        </p:nvSpPr>
        <p:spPr>
          <a:xfrm>
            <a:off x="0" y="-19117"/>
            <a:ext cx="12192000" cy="91406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Google Shape;1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7939" y="100674"/>
            <a:ext cx="2247089" cy="72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0910" y="226576"/>
            <a:ext cx="1414395" cy="36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88092" y="232672"/>
            <a:ext cx="1560711" cy="3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82721" y="16245"/>
            <a:ext cx="1475360" cy="78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75178" y="6080895"/>
            <a:ext cx="2035101" cy="823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47814" y="17902"/>
            <a:ext cx="1500309" cy="818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zawartość">
  <p:cSld name="Tytuł i zawartość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/>
          <p:nvPr/>
        </p:nvSpPr>
        <p:spPr>
          <a:xfrm>
            <a:off x="0" y="6108632"/>
            <a:ext cx="12192000" cy="76848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8"/>
          <p:cNvSpPr txBox="1"/>
          <p:nvPr>
            <p:ph idx="11" type="ftr"/>
          </p:nvPr>
        </p:nvSpPr>
        <p:spPr>
          <a:xfrm>
            <a:off x="0" y="6108632"/>
            <a:ext cx="4681057" cy="768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8"/>
          <p:cNvSpPr txBox="1"/>
          <p:nvPr/>
        </p:nvSpPr>
        <p:spPr>
          <a:xfrm>
            <a:off x="371331" y="1344837"/>
            <a:ext cx="547125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Plan prezentacji</a:t>
            </a:r>
            <a:endParaRPr/>
          </a:p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371331" y="2539731"/>
            <a:ext cx="10017099" cy="28315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C9492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9" name="Google Shape;2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75178" y="6080895"/>
            <a:ext cx="2035101" cy="82395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/>
          <p:nvPr/>
        </p:nvSpPr>
        <p:spPr>
          <a:xfrm>
            <a:off x="0" y="-19117"/>
            <a:ext cx="12192000" cy="91406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939" y="100674"/>
            <a:ext cx="2247089" cy="72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0910" y="226576"/>
            <a:ext cx="1414395" cy="36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8092" y="232672"/>
            <a:ext cx="1560711" cy="3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82721" y="16245"/>
            <a:ext cx="1475360" cy="78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47814" y="17902"/>
            <a:ext cx="1500309" cy="818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>
  <p:cSld name="Nagłówek sekcji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0" y="6108632"/>
            <a:ext cx="12192000" cy="76848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0" y="6108632"/>
            <a:ext cx="4664279" cy="768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9"/>
          <p:cNvSpPr/>
          <p:nvPr/>
        </p:nvSpPr>
        <p:spPr>
          <a:xfrm>
            <a:off x="0" y="2485677"/>
            <a:ext cx="9245600" cy="1886645"/>
          </a:xfrm>
          <a:prstGeom prst="rect">
            <a:avLst/>
          </a:prstGeom>
          <a:solidFill>
            <a:srgbClr val="36226D">
              <a:alpha val="68630"/>
            </a:srgbClr>
          </a:solidFill>
          <a:ln cap="flat" cmpd="sng" w="9525">
            <a:solidFill>
              <a:srgbClr val="36226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9"/>
          <p:cNvSpPr txBox="1"/>
          <p:nvPr>
            <p:ph type="ctrTitle"/>
          </p:nvPr>
        </p:nvSpPr>
        <p:spPr>
          <a:xfrm>
            <a:off x="331135" y="2811701"/>
            <a:ext cx="8250499" cy="13116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1" name="Google Shape;4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75178" y="6080895"/>
            <a:ext cx="2035101" cy="82395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/>
          <p:nvPr/>
        </p:nvSpPr>
        <p:spPr>
          <a:xfrm>
            <a:off x="0" y="-19117"/>
            <a:ext cx="12192000" cy="91406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939" y="100674"/>
            <a:ext cx="2247089" cy="72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0910" y="226576"/>
            <a:ext cx="1414395" cy="36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8092" y="232672"/>
            <a:ext cx="1560711" cy="3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82721" y="16245"/>
            <a:ext cx="1475360" cy="78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47814" y="17902"/>
            <a:ext cx="1500309" cy="818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>
  <p:cSld name="Dwa elementy zawartości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0" y="6089515"/>
            <a:ext cx="12192000" cy="76848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0"/>
          <p:cNvSpPr txBox="1"/>
          <p:nvPr>
            <p:ph idx="11" type="ftr"/>
          </p:nvPr>
        </p:nvSpPr>
        <p:spPr>
          <a:xfrm>
            <a:off x="0" y="6108632"/>
            <a:ext cx="4546833" cy="768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10"/>
          <p:cNvSpPr/>
          <p:nvPr/>
        </p:nvSpPr>
        <p:spPr>
          <a:xfrm>
            <a:off x="0" y="1313234"/>
            <a:ext cx="12192000" cy="687016"/>
          </a:xfrm>
          <a:prstGeom prst="rect">
            <a:avLst/>
          </a:prstGeom>
          <a:solidFill>
            <a:srgbClr val="36226D">
              <a:alpha val="6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574501" y="2196564"/>
            <a:ext cx="11043000" cy="3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53" name="Google Shape;5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75178" y="6080895"/>
            <a:ext cx="2035101" cy="82395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/>
          <p:nvPr/>
        </p:nvSpPr>
        <p:spPr>
          <a:xfrm>
            <a:off x="0" y="-19117"/>
            <a:ext cx="12192000" cy="91406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939" y="100674"/>
            <a:ext cx="2247089" cy="72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0910" y="226576"/>
            <a:ext cx="1414395" cy="36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8092" y="232672"/>
            <a:ext cx="1560711" cy="3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82721" y="16245"/>
            <a:ext cx="1475360" cy="78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47814" y="17902"/>
            <a:ext cx="1500309" cy="818946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 txBox="1"/>
          <p:nvPr/>
        </p:nvSpPr>
        <p:spPr>
          <a:xfrm>
            <a:off x="1285800" y="1456638"/>
            <a:ext cx="962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>
  <p:cSld name="Porównani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0" y="6108632"/>
            <a:ext cx="12192000" cy="76848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1"/>
          <p:cNvSpPr txBox="1"/>
          <p:nvPr>
            <p:ph idx="11" type="ftr"/>
          </p:nvPr>
        </p:nvSpPr>
        <p:spPr>
          <a:xfrm>
            <a:off x="0" y="6108632"/>
            <a:ext cx="4806892" cy="768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1"/>
          <p:cNvSpPr/>
          <p:nvPr/>
        </p:nvSpPr>
        <p:spPr>
          <a:xfrm>
            <a:off x="-2" y="1345555"/>
            <a:ext cx="7106877" cy="3044757"/>
          </a:xfrm>
          <a:prstGeom prst="rect">
            <a:avLst/>
          </a:prstGeom>
          <a:solidFill>
            <a:srgbClr val="36226D">
              <a:alpha val="6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1"/>
          <p:cNvSpPr/>
          <p:nvPr/>
        </p:nvSpPr>
        <p:spPr>
          <a:xfrm>
            <a:off x="-2" y="4718745"/>
            <a:ext cx="7106878" cy="987678"/>
          </a:xfrm>
          <a:prstGeom prst="rect">
            <a:avLst/>
          </a:prstGeom>
          <a:solidFill>
            <a:srgbClr val="36226D">
              <a:alpha val="6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1"/>
          <p:cNvSpPr txBox="1"/>
          <p:nvPr>
            <p:ph type="ctrTitle"/>
          </p:nvPr>
        </p:nvSpPr>
        <p:spPr>
          <a:xfrm>
            <a:off x="510369" y="1521904"/>
            <a:ext cx="6458674" cy="26920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1"/>
          <p:cNvSpPr txBox="1"/>
          <p:nvPr>
            <p:ph idx="1" type="subTitle"/>
          </p:nvPr>
        </p:nvSpPr>
        <p:spPr>
          <a:xfrm>
            <a:off x="510369" y="4914035"/>
            <a:ext cx="6458674" cy="422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1"/>
          <p:cNvSpPr/>
          <p:nvPr/>
        </p:nvSpPr>
        <p:spPr>
          <a:xfrm>
            <a:off x="7106875" y="4718744"/>
            <a:ext cx="5012330" cy="987678"/>
          </a:xfrm>
          <a:prstGeom prst="rect">
            <a:avLst/>
          </a:prstGeom>
          <a:solidFill>
            <a:srgbClr val="36226D">
              <a:alpha val="6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-PL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Dziękuję za uwagę</a:t>
            </a:r>
            <a:endParaRPr/>
          </a:p>
        </p:txBody>
      </p:sp>
      <p:pic>
        <p:nvPicPr>
          <p:cNvPr id="69" name="Google Shape;6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75178" y="6080895"/>
            <a:ext cx="2035101" cy="82395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1"/>
          <p:cNvSpPr/>
          <p:nvPr/>
        </p:nvSpPr>
        <p:spPr>
          <a:xfrm>
            <a:off x="0" y="-19117"/>
            <a:ext cx="12192000" cy="91406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939" y="100674"/>
            <a:ext cx="2247089" cy="724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0910" y="226576"/>
            <a:ext cx="1414395" cy="36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8092" y="232672"/>
            <a:ext cx="1560711" cy="35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82721" y="16245"/>
            <a:ext cx="1475360" cy="786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47814" y="17902"/>
            <a:ext cx="1500309" cy="818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/>
          <p:nvPr>
            <p:ph idx="11" type="ftr"/>
          </p:nvPr>
        </p:nvSpPr>
        <p:spPr>
          <a:xfrm>
            <a:off x="-1" y="6108632"/>
            <a:ext cx="5503200" cy="7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Finansowane ze środków Ministra Edukacji i Nauki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w ramach zadania zleconego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pn. „Politechniczna Sieć VIA CARPATIA im. Prezydenta RP Lecha Kaczyńskiego”.</a:t>
            </a:r>
            <a:endParaRPr/>
          </a:p>
        </p:txBody>
      </p:sp>
      <p:sp>
        <p:nvSpPr>
          <p:cNvPr id="81" name="Google Shape;81;p1"/>
          <p:cNvSpPr txBox="1"/>
          <p:nvPr>
            <p:ph idx="1" type="subTitle"/>
          </p:nvPr>
        </p:nvSpPr>
        <p:spPr>
          <a:xfrm>
            <a:off x="510369" y="4914035"/>
            <a:ext cx="64587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82" name="Google Shape;82;p1"/>
          <p:cNvSpPr txBox="1"/>
          <p:nvPr>
            <p:ph type="ctrTitle"/>
          </p:nvPr>
        </p:nvSpPr>
        <p:spPr>
          <a:xfrm>
            <a:off x="510369" y="1521904"/>
            <a:ext cx="6458700" cy="2692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402fa2172b_0_15"/>
          <p:cNvSpPr txBox="1"/>
          <p:nvPr>
            <p:ph idx="1" type="body"/>
          </p:nvPr>
        </p:nvSpPr>
        <p:spPr>
          <a:xfrm>
            <a:off x="371331" y="2539731"/>
            <a:ext cx="10017000" cy="2831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402fa2172b_0_9"/>
          <p:cNvSpPr txBox="1"/>
          <p:nvPr>
            <p:ph type="ctrTitle"/>
          </p:nvPr>
        </p:nvSpPr>
        <p:spPr>
          <a:xfrm>
            <a:off x="331135" y="2811701"/>
            <a:ext cx="8250600" cy="131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402fa2172b_0_21"/>
          <p:cNvSpPr txBox="1"/>
          <p:nvPr>
            <p:ph idx="1" type="body"/>
          </p:nvPr>
        </p:nvSpPr>
        <p:spPr>
          <a:xfrm>
            <a:off x="574501" y="2196564"/>
            <a:ext cx="11043000" cy="391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/>
          <p:nvPr>
            <p:ph idx="11" type="ftr"/>
          </p:nvPr>
        </p:nvSpPr>
        <p:spPr>
          <a:xfrm>
            <a:off x="0" y="6108632"/>
            <a:ext cx="4806900" cy="7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Finansowane ze środków Ministra Edukacji i Nauki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w ramach zadania zleconego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pn. „Politechniczna Sieć VIA CARPATIA im. Prezydenta RP Lecha Kaczyńskiego”.</a:t>
            </a:r>
            <a:endParaRPr/>
          </a:p>
        </p:txBody>
      </p:sp>
      <p:sp>
        <p:nvSpPr>
          <p:cNvPr id="106" name="Google Shape;106;p2"/>
          <p:cNvSpPr txBox="1"/>
          <p:nvPr>
            <p:ph idx="1" type="subTitle"/>
          </p:nvPr>
        </p:nvSpPr>
        <p:spPr>
          <a:xfrm>
            <a:off x="510369" y="4914035"/>
            <a:ext cx="64587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9492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7" name="Google Shape;107;p2"/>
          <p:cNvSpPr txBox="1"/>
          <p:nvPr>
            <p:ph type="ctrTitle"/>
          </p:nvPr>
        </p:nvSpPr>
        <p:spPr>
          <a:xfrm>
            <a:off x="510369" y="1521904"/>
            <a:ext cx="6458700" cy="2692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8FD09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2023-02-16T12:57:51Z</dcterms:created>
  <dc:creator>Szymon  Bochen</dc:creator>
</cp:coreProperties>
</file>